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05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6" r:id="rId6"/>
    <p:sldId id="260" r:id="rId7"/>
    <p:sldId id="267" r:id="rId8"/>
    <p:sldId id="263" r:id="rId9"/>
    <p:sldId id="264" r:id="rId10"/>
    <p:sldId id="265" r:id="rId11"/>
    <p:sldId id="261" r:id="rId12"/>
    <p:sldId id="268" r:id="rId13"/>
    <p:sldId id="262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991710-9910-3643-8684-18A2D6B3ED0E}" v="2195" dt="2021-04-15T08:27:39.5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9"/>
    <p:restoredTop sz="86503"/>
  </p:normalViewPr>
  <p:slideViewPr>
    <p:cSldViewPr snapToGrid="0" snapToObjects="1">
      <p:cViewPr varScale="1">
        <p:scale>
          <a:sx n="62" d="100"/>
          <a:sy n="62" d="100"/>
        </p:scale>
        <p:origin x="208" y="936"/>
      </p:cViewPr>
      <p:guideLst/>
    </p:cSldViewPr>
  </p:slideViewPr>
  <p:outlineViewPr>
    <p:cViewPr>
      <p:scale>
        <a:sx n="33" d="100"/>
        <a:sy n="33" d="100"/>
      </p:scale>
      <p:origin x="0" y="-404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ena Zareva" userId="5290a009c66d7706" providerId="LiveId" clId="{12991710-9910-3643-8684-18A2D6B3ED0E}"/>
    <pc:docChg chg="addSld modSld">
      <pc:chgData name="Elena Zareva" userId="5290a009c66d7706" providerId="LiveId" clId="{12991710-9910-3643-8684-18A2D6B3ED0E}" dt="2021-04-15T08:27:39.551" v="271" actId="20577"/>
      <pc:docMkLst>
        <pc:docMk/>
      </pc:docMkLst>
      <pc:sldChg chg="addSp modSp">
        <pc:chgData name="Elena Zareva" userId="5290a009c66d7706" providerId="LiveId" clId="{12991710-9910-3643-8684-18A2D6B3ED0E}" dt="2021-04-15T07:18:54.476" v="23" actId="1076"/>
        <pc:sldMkLst>
          <pc:docMk/>
          <pc:sldMk cId="3269431951" sldId="256"/>
        </pc:sldMkLst>
        <pc:spChg chg="mod">
          <ac:chgData name="Elena Zareva" userId="5290a009c66d7706" providerId="LiveId" clId="{12991710-9910-3643-8684-18A2D6B3ED0E}" dt="2021-04-15T07:18:54.476" v="23" actId="1076"/>
          <ac:spMkLst>
            <pc:docMk/>
            <pc:sldMk cId="3269431951" sldId="256"/>
            <ac:spMk id="2" creationId="{A9346F76-D422-0046-93A7-B7146206B481}"/>
          </ac:spMkLst>
        </pc:spChg>
        <pc:spChg chg="mod">
          <ac:chgData name="Elena Zareva" userId="5290a009c66d7706" providerId="LiveId" clId="{12991710-9910-3643-8684-18A2D6B3ED0E}" dt="2021-04-15T07:17:41.545" v="17" actId="20577"/>
          <ac:spMkLst>
            <pc:docMk/>
            <pc:sldMk cId="3269431951" sldId="256"/>
            <ac:spMk id="3" creationId="{48B080CC-AAA1-BF4A-8845-99919CA2994A}"/>
          </ac:spMkLst>
        </pc:spChg>
        <pc:picChg chg="add mod">
          <ac:chgData name="Elena Zareva" userId="5290a009c66d7706" providerId="LiveId" clId="{12991710-9910-3643-8684-18A2D6B3ED0E}" dt="2021-04-15T07:18:53.645" v="22" actId="1076"/>
          <ac:picMkLst>
            <pc:docMk/>
            <pc:sldMk cId="3269431951" sldId="256"/>
            <ac:picMk id="5" creationId="{1BAB1865-8E55-4944-B3AB-7D6EEA3FCF4F}"/>
          </ac:picMkLst>
        </pc:picChg>
      </pc:sldChg>
      <pc:sldChg chg="modSp">
        <pc:chgData name="Elena Zareva" userId="5290a009c66d7706" providerId="LiveId" clId="{12991710-9910-3643-8684-18A2D6B3ED0E}" dt="2021-04-15T07:37:56.159" v="31" actId="113"/>
        <pc:sldMkLst>
          <pc:docMk/>
          <pc:sldMk cId="4077963610" sldId="257"/>
        </pc:sldMkLst>
        <pc:spChg chg="mod">
          <ac:chgData name="Elena Zareva" userId="5290a009c66d7706" providerId="LiveId" clId="{12991710-9910-3643-8684-18A2D6B3ED0E}" dt="2021-04-15T07:37:56.159" v="31" actId="113"/>
          <ac:spMkLst>
            <pc:docMk/>
            <pc:sldMk cId="4077963610" sldId="257"/>
            <ac:spMk id="2" creationId="{1E593C70-6EBE-5C49-8A45-1B779D197540}"/>
          </ac:spMkLst>
        </pc:spChg>
        <pc:spChg chg="mod">
          <ac:chgData name="Elena Zareva" userId="5290a009c66d7706" providerId="LiveId" clId="{12991710-9910-3643-8684-18A2D6B3ED0E}" dt="2021-04-15T07:37:34.352" v="26" actId="122"/>
          <ac:spMkLst>
            <pc:docMk/>
            <pc:sldMk cId="4077963610" sldId="257"/>
            <ac:spMk id="3" creationId="{478256DA-771E-2947-9B61-72FCFB0C9778}"/>
          </ac:spMkLst>
        </pc:spChg>
      </pc:sldChg>
      <pc:sldChg chg="modSp">
        <pc:chgData name="Elena Zareva" userId="5290a009c66d7706" providerId="LiveId" clId="{12991710-9910-3643-8684-18A2D6B3ED0E}" dt="2021-04-15T07:51:25.751" v="61" actId="20577"/>
        <pc:sldMkLst>
          <pc:docMk/>
          <pc:sldMk cId="387981823" sldId="258"/>
        </pc:sldMkLst>
        <pc:spChg chg="mod">
          <ac:chgData name="Elena Zareva" userId="5290a009c66d7706" providerId="LiveId" clId="{12991710-9910-3643-8684-18A2D6B3ED0E}" dt="2021-04-15T07:51:25.751" v="61" actId="20577"/>
          <ac:spMkLst>
            <pc:docMk/>
            <pc:sldMk cId="387981823" sldId="258"/>
            <ac:spMk id="2" creationId="{3B986F8F-C81C-D643-9561-ACEBE3A457FE}"/>
          </ac:spMkLst>
        </pc:spChg>
        <pc:spChg chg="mod">
          <ac:chgData name="Elena Zareva" userId="5290a009c66d7706" providerId="LiveId" clId="{12991710-9910-3643-8684-18A2D6B3ED0E}" dt="2021-04-15T07:47:31.841" v="57" actId="113"/>
          <ac:spMkLst>
            <pc:docMk/>
            <pc:sldMk cId="387981823" sldId="258"/>
            <ac:spMk id="3" creationId="{31A69223-1935-7B42-9D1E-2579B57C4753}"/>
          </ac:spMkLst>
        </pc:spChg>
      </pc:sldChg>
      <pc:sldChg chg="modSp">
        <pc:chgData name="Elena Zareva" userId="5290a009c66d7706" providerId="LiveId" clId="{12991710-9910-3643-8684-18A2D6B3ED0E}" dt="2021-04-15T08:13:03.663" v="110" actId="20577"/>
        <pc:sldMkLst>
          <pc:docMk/>
          <pc:sldMk cId="4133777079" sldId="259"/>
        </pc:sldMkLst>
        <pc:spChg chg="mod">
          <ac:chgData name="Elena Zareva" userId="5290a009c66d7706" providerId="LiveId" clId="{12991710-9910-3643-8684-18A2D6B3ED0E}" dt="2021-04-15T07:54:14.492" v="71" actId="122"/>
          <ac:spMkLst>
            <pc:docMk/>
            <pc:sldMk cId="4133777079" sldId="259"/>
            <ac:spMk id="2" creationId="{B327244A-A6B2-CF4E-904B-DF4F1928FB1B}"/>
          </ac:spMkLst>
        </pc:spChg>
        <pc:spChg chg="mod">
          <ac:chgData name="Elena Zareva" userId="5290a009c66d7706" providerId="LiveId" clId="{12991710-9910-3643-8684-18A2D6B3ED0E}" dt="2021-04-15T08:13:03.663" v="110" actId="20577"/>
          <ac:spMkLst>
            <pc:docMk/>
            <pc:sldMk cId="4133777079" sldId="259"/>
            <ac:spMk id="3" creationId="{E4A7B642-9B19-D94E-AFB6-9BF78D1E92E4}"/>
          </ac:spMkLst>
        </pc:spChg>
      </pc:sldChg>
      <pc:sldChg chg="modSp new">
        <pc:chgData name="Elena Zareva" userId="5290a009c66d7706" providerId="LiveId" clId="{12991710-9910-3643-8684-18A2D6B3ED0E}" dt="2021-04-15T08:14:32.914" v="120" actId="114"/>
        <pc:sldMkLst>
          <pc:docMk/>
          <pc:sldMk cId="4156816960" sldId="260"/>
        </pc:sldMkLst>
        <pc:spChg chg="mod">
          <ac:chgData name="Elena Zareva" userId="5290a009c66d7706" providerId="LiveId" clId="{12991710-9910-3643-8684-18A2D6B3ED0E}" dt="2021-04-15T08:14:32.914" v="120" actId="114"/>
          <ac:spMkLst>
            <pc:docMk/>
            <pc:sldMk cId="4156816960" sldId="260"/>
            <ac:spMk id="3" creationId="{91E054B4-23AD-A24F-AE7E-704597198D4D}"/>
          </ac:spMkLst>
        </pc:spChg>
      </pc:sldChg>
      <pc:sldChg chg="modSp new">
        <pc:chgData name="Elena Zareva" userId="5290a009c66d7706" providerId="LiveId" clId="{12991710-9910-3643-8684-18A2D6B3ED0E}" dt="2021-04-15T08:19:59.890" v="249" actId="27636"/>
        <pc:sldMkLst>
          <pc:docMk/>
          <pc:sldMk cId="3261595592" sldId="261"/>
        </pc:sldMkLst>
        <pc:spChg chg="mod">
          <ac:chgData name="Elena Zareva" userId="5290a009c66d7706" providerId="LiveId" clId="{12991710-9910-3643-8684-18A2D6B3ED0E}" dt="2021-04-15T08:19:36.932" v="245" actId="113"/>
          <ac:spMkLst>
            <pc:docMk/>
            <pc:sldMk cId="3261595592" sldId="261"/>
            <ac:spMk id="2" creationId="{4006F64B-DA55-6D4C-AAFE-E16CB529A524}"/>
          </ac:spMkLst>
        </pc:spChg>
        <pc:spChg chg="mod">
          <ac:chgData name="Elena Zareva" userId="5290a009c66d7706" providerId="LiveId" clId="{12991710-9910-3643-8684-18A2D6B3ED0E}" dt="2021-04-15T08:19:59.890" v="249" actId="27636"/>
          <ac:spMkLst>
            <pc:docMk/>
            <pc:sldMk cId="3261595592" sldId="261"/>
            <ac:spMk id="3" creationId="{E4C54B74-BEFD-DD45-95D7-1E7FEED9F3D4}"/>
          </ac:spMkLst>
        </pc:spChg>
      </pc:sldChg>
      <pc:sldChg chg="modSp new">
        <pc:chgData name="Elena Zareva" userId="5290a009c66d7706" providerId="LiveId" clId="{12991710-9910-3643-8684-18A2D6B3ED0E}" dt="2021-04-15T08:27:39.551" v="271" actId="20577"/>
        <pc:sldMkLst>
          <pc:docMk/>
          <pc:sldMk cId="1473918101" sldId="262"/>
        </pc:sldMkLst>
        <pc:spChg chg="mod">
          <ac:chgData name="Elena Zareva" userId="5290a009c66d7706" providerId="LiveId" clId="{12991710-9910-3643-8684-18A2D6B3ED0E}" dt="2021-04-15T08:26:28.207" v="250" actId="20577"/>
          <ac:spMkLst>
            <pc:docMk/>
            <pc:sldMk cId="1473918101" sldId="262"/>
            <ac:spMk id="2" creationId="{FA20A6A4-9EAD-7146-86AE-D59D9E37ABB5}"/>
          </ac:spMkLst>
        </pc:spChg>
        <pc:spChg chg="mod">
          <ac:chgData name="Elena Zareva" userId="5290a009c66d7706" providerId="LiveId" clId="{12991710-9910-3643-8684-18A2D6B3ED0E}" dt="2021-04-15T08:27:39.551" v="271" actId="20577"/>
          <ac:spMkLst>
            <pc:docMk/>
            <pc:sldMk cId="1473918101" sldId="262"/>
            <ac:spMk id="3" creationId="{A7CB3D08-4D31-864C-9908-997B4E9BC10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A0AE7E-EDAC-8B43-9D8E-F6927C30EDF6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88BFF4-D06D-0A48-BD17-E0C15B30DA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824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Уважаемые участники семинара.</a:t>
            </a:r>
            <a:r>
              <a:rPr lang="ru-RU" baseline="0" dirty="0"/>
              <a:t> Организация, которую я представляю, образовалась в 2009 году. Однако для вас она не известна. Организация фактически не реализовывала проекты. Узнав о существовании этой организации, мы обратились к ее руководству и предложили передать организацию в наши руки. Мы хотим быть полезными региону. Мы хотим быть полезными вам и очень надеемся стать вашими надежными партнерами. Мы придумали проект «школа будущего </a:t>
            </a:r>
            <a:r>
              <a:rPr lang="ru-RU" baseline="0" dirty="0" err="1"/>
              <a:t>тактоже</a:t>
            </a:r>
            <a:r>
              <a:rPr lang="ru-RU" baseline="0" dirty="0"/>
              <a:t> можно2021. Этот проект в начальной стадии реализации. Не судите строго. мы готовы расти и развиваться и ваши советы для нас ценны.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88BFF4-D06D-0A48-BD17-E0C15B30DA1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9757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aseline="0" dirty="0"/>
              <a:t>Я хочу? Чтобы наш сайт был для Вас инструментом для работы с трудными подростками. </a:t>
            </a:r>
            <a:r>
              <a:rPr lang="ru-RU" dirty="0"/>
              <a:t>Мы планируем запустить виртуальные экскурсии. У</a:t>
            </a:r>
            <a:r>
              <a:rPr lang="ru-RU" baseline="0" dirty="0"/>
              <a:t> меня к Вам предложение. Помогите провести небольшой опрос с детьми группы риска, чтобы им было интересно, в какое виртуальное путешествие они бы хотели отправиться, что бы им было  по душе? тогда наш сайт станет действительно полезным продуктом</a:t>
            </a:r>
            <a:r>
              <a:rPr lang="ru-RU" baseline="0"/>
              <a:t>. Мы готовы расти, развиваться и хотим вместе с вами переориентировать наших детей на полезные вещи.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88BFF4-D06D-0A48-BD17-E0C15B30DA1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7805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aseline="0" dirty="0"/>
              <a:t>С помощью сайта мы планируем запустить конференции, </a:t>
            </a:r>
            <a:r>
              <a:rPr lang="ru-RU" baseline="0" dirty="0" err="1"/>
              <a:t>вебинары</a:t>
            </a:r>
            <a:r>
              <a:rPr lang="ru-RU" baseline="0" dirty="0"/>
              <a:t>, различные мероприятия для людей зависимых и </a:t>
            </a:r>
            <a:r>
              <a:rPr lang="ru-RU" baseline="0" dirty="0" err="1"/>
              <a:t>созависимых</a:t>
            </a:r>
            <a:r>
              <a:rPr lang="ru-RU" baseline="0" dirty="0"/>
              <a:t>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88BFF4-D06D-0A48-BD17-E0C15B30DA1B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1224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Каждый день идет отслеживание статистики сайта, рост посетителей очевиден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88BFF4-D06D-0A48-BD17-E0C15B30DA1B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0426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88BFF4-D06D-0A48-BD17-E0C15B30DA1B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835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Безусловно, Вас специалистов не нужно убеждать, что социализация несовершеннолетних и молодежи проходит под влиянием новых ресурсов,  – это Интернет, социальные сети. Поэтому 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 решили наш первый проект посвятить включению несовершеннолетних и молодежи, которые склонны к </a:t>
            </a:r>
            <a:r>
              <a:rPr lang="ru-R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рискванному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поведению, которые состоят на учете в ПДН и </a:t>
            </a:r>
            <a:r>
              <a:rPr lang="ru-R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КдН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 потребление наркотиков, в альтернативный полезный досуг. От тех, кто попал в </a:t>
            </a:r>
            <a:r>
              <a:rPr lang="ru-R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наркопотребление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 часто приходится слышать ответ на вопрос: «Почему ты стал употреблять наркотики?» - От скуки, от нечего делать. Поэтому мы должны идти путем решения проблемы – предлагать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альтернативу, надо показывать детям и подросткам, как можно провести дни «так называемой скуки» с пользой для себя и своего здоровья. удовлетворять их потребности в поиске острых ощущений посредством онлайн-занятий экстремальными видами спорта (например, через онлайн-занятия веревочными курсами, горными лыжами, конькобежным спортом, баскетболом, роликами, скалолазанием, скейтбордингом и т.д.);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88BFF4-D06D-0A48-BD17-E0C15B30DA1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133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88BFF4-D06D-0A48-BD17-E0C15B30DA1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862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88BFF4-D06D-0A48-BD17-E0C15B30DA1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185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88BFF4-D06D-0A48-BD17-E0C15B30DA1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8107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88BFF4-D06D-0A48-BD17-E0C15B30DA1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3962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Для создания роликов мы сотрудничаем с спортсменами, это всевозможные школы спорта как традиционные так и </a:t>
            </a:r>
            <a:r>
              <a:rPr lang="ru-RU" dirty="0" err="1"/>
              <a:t>экстримальные</a:t>
            </a:r>
            <a:r>
              <a:rPr lang="ru-RU" dirty="0"/>
              <a:t>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88BFF4-D06D-0A48-BD17-E0C15B30DA1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8149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latin typeface="Book Antiqua" panose="02040602050305030304" pitchFamily="18" charset="0"/>
              </a:rPr>
              <a:t>С помощью нашего сайта мы хотим обеспечить проведение регулярных он-</a:t>
            </a:r>
            <a:r>
              <a:rPr lang="ru-RU" dirty="0" err="1">
                <a:latin typeface="Book Antiqua" panose="02040602050305030304" pitchFamily="18" charset="0"/>
              </a:rPr>
              <a:t>лайн</a:t>
            </a:r>
            <a:r>
              <a:rPr lang="ru-RU" dirty="0">
                <a:latin typeface="Book Antiqua" panose="02040602050305030304" pitchFamily="18" charset="0"/>
              </a:rPr>
              <a:t> занятий, виртуальных путешествий с приключениями, экспедиций и иных полезных позитивных мероприятий, которые могут  удовлетворять потребности подростков и молодежи в поиске острых ощущений</a:t>
            </a:r>
            <a:r>
              <a:rPr lang="ru-RU" dirty="0">
                <a:effectLst/>
                <a:latin typeface="Book Antiqua" panose="02040602050305030304" pitchFamily="18" charset="0"/>
              </a:rPr>
              <a:t>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88BFF4-D06D-0A48-BD17-E0C15B30DA1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2813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На сайте уже есть мастер – классы, много интересных и увлекательных </a:t>
            </a:r>
            <a:r>
              <a:rPr lang="ru-RU" dirty="0" err="1"/>
              <a:t>видеопутешествий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88BFF4-D06D-0A48-BD17-E0C15B30DA1B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212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E77FE9-B690-D34D-B42D-11C505C19C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71E2B82-B0B7-9B42-855B-C4C4FD1ED5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2E3C64-9EF5-C94A-A47C-CB69A93B7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2C274-97A5-C245-BAD1-DE6CF8B81AD2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C892AF-8645-694F-9D14-D87A41E8C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B644B1-3016-DF4D-A4E7-387F5543F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81533-464F-3843-863B-017AC91E7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630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BBD82F-74E3-8C49-94B7-7BE9DF2C7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AD2D2BE-325A-8249-B215-F992D9E778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96B1C5-B4D7-014E-8744-133872CFE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2C274-97A5-C245-BAD1-DE6CF8B81AD2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7F47A3-F8C4-B448-8BF8-7BB9C7915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72C2DB-30A8-BA44-A809-8CA3AA9CC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81533-464F-3843-863B-017AC91E7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852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3CA1627-6122-F64A-9A9D-B6D20C1658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2926C19-76AC-2543-937A-F539A57AF0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6D3BCB-D79F-B64C-A463-4A033C44D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2C274-97A5-C245-BAD1-DE6CF8B81AD2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9AD81E-794A-B440-B8ED-DACEBE4A6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5D2208-9BEF-6444-8B53-16C2E8757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81533-464F-3843-863B-017AC91E7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221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7FBDC7-EA91-6547-9FDC-C02B8F5DB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2CDF72-55BC-C04E-A211-3EC7661D4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70BDDA-A6B9-444D-9F7C-A3322213C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2C274-97A5-C245-BAD1-DE6CF8B81AD2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C19C50-1655-C14C-9126-ED6EE55D7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6CD831-1360-AD41-881C-84D459CA7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81533-464F-3843-863B-017AC91E7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559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1A1473-462A-B041-AF7D-7BC7E1D8B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3F208F5-7163-004A-90D1-7B856167F0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0981D4-38EE-3545-9E52-5BC820091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2C274-97A5-C245-BAD1-DE6CF8B81AD2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F1BFAB-E503-8841-BA6F-28276E925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1122B0-99E6-A743-A27B-D72F159DA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81533-464F-3843-863B-017AC91E7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562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64F521-0831-8341-970C-770C765C9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961CBE-7DB4-6D41-9FF2-8953DCB6E5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84C074C-E94A-A74F-A702-1CEB6C5DCB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AD3BFB6-45BA-9548-B3BA-D90670F86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2C274-97A5-C245-BAD1-DE6CF8B81AD2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F1E07AC-62FC-9640-99C3-871284A77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FDEE86-1FA9-AB42-BFD4-207E9CAD1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81533-464F-3843-863B-017AC91E7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3292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ED32BA-C47B-9A47-9AE4-C8F923315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6D5848C-9387-4F4C-89C0-AEB249B08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00574D7-7CF8-964D-A015-3736A1D27C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C8E79BF-0301-1642-B7CE-F6630AD25D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AF642BA-51F4-BE4C-87AD-3F5C219FFB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60E0A06-1D0A-3C46-8C23-09411A2EE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2C274-97A5-C245-BAD1-DE6CF8B81AD2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FC4F916-33E9-274C-A590-92BDF43CA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483BFBE-3E22-9F49-9EF7-626D39351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81533-464F-3843-863B-017AC91E7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7360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95A29E-116E-7F49-A7C8-5D7392C47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EEAD867-64C2-3E49-B1AF-7447E22F6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2C274-97A5-C245-BAD1-DE6CF8B81AD2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D4478A6-5105-0543-B455-251799EF4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568811E-D047-544E-9082-617F4F2D8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81533-464F-3843-863B-017AC91E7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401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F56D6CB-844F-1942-AF01-4B97AF574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2C274-97A5-C245-BAD1-DE6CF8B81AD2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62FD79F-425E-4B4C-BF3E-070828A3A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B9CCFD4-D187-E848-8601-93A682C3B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81533-464F-3843-863B-017AC91E7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146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F245F6-E81E-C449-8CCB-4CEAB6E6B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BBC2DC-62E6-8546-A275-588460AA4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D392111-F2C5-CB4E-9E9E-A9C8261593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5046881-D77D-FB48-84FF-38F200540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2C274-97A5-C245-BAD1-DE6CF8B81AD2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81F4CB7-1C1D-6B4F-A739-21DD42C80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CAD2576-5CE8-CC4E-9801-3D0E69BDC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81533-464F-3843-863B-017AC91E7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0129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BB4BA9-A505-7540-9D3D-5B2CB926A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168B3BE-9BD2-3142-9A60-C638B7AD2C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C2A82B5-E9AD-D547-8AF0-068B3BB16B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5743A6D-FCFB-D64B-AF6D-B26D70761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2C274-97A5-C245-BAD1-DE6CF8B81AD2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62668AD-9FC9-124F-978D-F41623B25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47191B7-83EE-DF4A-99B5-997BB36F6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81533-464F-3843-863B-017AC91E7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614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595D1E-22E6-924F-B029-C21F1BF5B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382BD43-F100-254F-9229-B3D506282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CCC26A-E85F-7B4D-96F1-DF6E96F8F4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2C274-97A5-C245-BAD1-DE6CF8B81AD2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547F6E-CDD7-8A42-8264-C8F5FB1317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31A1B8-72AC-D448-B05E-EEA67F922E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81533-464F-3843-863B-017AC91E7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282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rkschooloflife.com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irkfond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fond734234@mail.ru" TargetMode="External"/><Relationship Id="rId4" Type="http://schemas.openxmlformats.org/officeDocument/2006/relationships/hyperlink" Target="https://www.facebook.com/irkfond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rkschooloflife.com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346F76-D422-0046-93A7-B7146206B4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49294"/>
            <a:ext cx="9144000" cy="2387600"/>
          </a:xfrm>
        </p:spPr>
        <p:txBody>
          <a:bodyPr>
            <a:normAutofit/>
          </a:bodyPr>
          <a:lstStyle/>
          <a:p>
            <a:r>
              <a:rPr lang="ru-RU" b="1" dirty="0">
                <a:latin typeface="Book Antiqua" panose="02040602050305030304" pitchFamily="18" charset="0"/>
                <a:cs typeface="Apple Chancery" panose="03020702040506060504" pitchFamily="66" charset="-79"/>
              </a:rPr>
              <a:t>Школа будущего</a:t>
            </a:r>
            <a:br>
              <a:rPr lang="ru-RU" b="1" dirty="0">
                <a:latin typeface="Book Antiqua" panose="02040602050305030304" pitchFamily="18" charset="0"/>
                <a:cs typeface="Apple Chancery" panose="03020702040506060504" pitchFamily="66" charset="-79"/>
              </a:rPr>
            </a:br>
            <a:r>
              <a:rPr lang="ru-RU" b="1" dirty="0">
                <a:latin typeface="Book Antiqua" panose="02040602050305030304" pitchFamily="18" charset="0"/>
                <a:cs typeface="Apple Chancery" panose="03020702040506060504" pitchFamily="66" charset="-79"/>
              </a:rPr>
              <a:t>#тактожеможно2021</a:t>
            </a:r>
            <a:r>
              <a:rPr lang="ru-RU" b="1" dirty="0">
                <a:effectLst/>
                <a:latin typeface="Book Antiqua" panose="02040602050305030304" pitchFamily="18" charset="0"/>
                <a:cs typeface="Apple Chancery" panose="03020702040506060504" pitchFamily="66" charset="-79"/>
              </a:rPr>
              <a:t> </a:t>
            </a:r>
            <a:endParaRPr lang="ru-RU" b="1" dirty="0">
              <a:latin typeface="Book Antiqua" panose="02040602050305030304" pitchFamily="18" charset="0"/>
              <a:cs typeface="Apple Chancery" panose="03020702040506060504" pitchFamily="66" charset="-79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8B080CC-AAA1-BF4A-8845-99919CA299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3323" y="5413253"/>
            <a:ext cx="9144000" cy="1655762"/>
          </a:xfrm>
        </p:spPr>
        <p:txBody>
          <a:bodyPr/>
          <a:lstStyle/>
          <a:p>
            <a:r>
              <a:rPr lang="ru-RU" b="1" dirty="0">
                <a:latin typeface="Book Antiqua" panose="02040602050305030304" pitchFamily="18" charset="0"/>
              </a:rPr>
              <a:t>ИРКУТСКИЙ ГОРОДСКОЙ ФОНД </a:t>
            </a:r>
          </a:p>
          <a:p>
            <a:r>
              <a:rPr lang="ru-RU" b="1" dirty="0">
                <a:latin typeface="Book Antiqua" panose="02040602050305030304" pitchFamily="18" charset="0"/>
              </a:rPr>
              <a:t>"ЗДОРОВАЯ МОЛОДЕЖЬ"</a:t>
            </a:r>
            <a:r>
              <a:rPr lang="ru-RU" b="1" dirty="0">
                <a:effectLst/>
                <a:latin typeface="Book Antiqua" panose="02040602050305030304" pitchFamily="18" charset="0"/>
              </a:rPr>
              <a:t> </a:t>
            </a:r>
            <a:endParaRPr lang="ru-RU" b="1" dirty="0">
              <a:latin typeface="Book Antiqua" panose="0204060205030503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BAB1865-8E55-4944-B3AB-7D6EEA3FCF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377" y="202112"/>
            <a:ext cx="1951892" cy="2140982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человек, внешний&#10;&#10;Автоматически созданное описание">
            <a:extLst>
              <a:ext uri="{FF2B5EF4-FFF2-40B4-BE49-F238E27FC236}">
                <a16:creationId xmlns:a16="http://schemas.microsoft.com/office/drawing/2014/main" id="{3B7770D8-AA2C-774B-82BE-672D0AB5A2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377" y="3602038"/>
            <a:ext cx="11272005" cy="165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431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6"/>
            <a:ext cx="10515600" cy="6127750"/>
          </a:xfrm>
        </p:spPr>
      </p:pic>
    </p:spTree>
    <p:extLst>
      <p:ext uri="{BB962C8B-B14F-4D97-AF65-F5344CB8AC3E}">
        <p14:creationId xmlns:p14="http://schemas.microsoft.com/office/powerpoint/2010/main" val="2952121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06F64B-DA55-6D4C-AAFE-E16CB529A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3960"/>
            <a:ext cx="10515600" cy="48672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Book Antiqua" panose="02040602050305030304" pitchFamily="18" charset="0"/>
              </a:rPr>
              <a:t>Планируемые мероприятия с использованием сайта фонда</a:t>
            </a:r>
            <a:br>
              <a:rPr lang="ru-RU" b="1" dirty="0">
                <a:latin typeface="Book Antiqua" panose="02040602050305030304" pitchFamily="18" charset="0"/>
              </a:rPr>
            </a:br>
            <a:r>
              <a:rPr lang="en-US" b="1" dirty="0">
                <a:latin typeface="Book Antiqua" panose="02040602050305030304" pitchFamily="18" charset="0"/>
                <a:hlinkClick r:id="rId3"/>
              </a:rPr>
              <a:t>https://www.irkschooloflife.com/</a:t>
            </a:r>
            <a:r>
              <a:rPr lang="ru-RU" b="1" dirty="0">
                <a:latin typeface="Book Antiqua" panose="02040602050305030304" pitchFamily="18" charset="0"/>
              </a:rPr>
              <a:t> </a:t>
            </a:r>
            <a:br>
              <a:rPr lang="ru-RU" b="1" dirty="0">
                <a:latin typeface="Book Antiqua" panose="02040602050305030304" pitchFamily="18" charset="0"/>
              </a:rPr>
            </a:br>
            <a:endParaRPr lang="ru-RU" b="1" dirty="0">
              <a:latin typeface="Book Antiqua" panose="0204060205030503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C54B74-BEFD-DD45-95D7-1E7FEED9F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85999"/>
            <a:ext cx="10855568" cy="389096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>
                <a:latin typeface="Book Antiqua" panose="02040602050305030304" pitchFamily="18" charset="0"/>
              </a:rPr>
              <a:t>Размещение </a:t>
            </a:r>
            <a:r>
              <a:rPr lang="ru-RU" dirty="0" err="1">
                <a:latin typeface="Book Antiqua" panose="02040602050305030304" pitchFamily="18" charset="0"/>
              </a:rPr>
              <a:t>таргетированной</a:t>
            </a:r>
            <a:r>
              <a:rPr lang="ru-RU" dirty="0">
                <a:latin typeface="Book Antiqua" panose="02040602050305030304" pitchFamily="18" charset="0"/>
              </a:rPr>
              <a:t> контекстной рекламы, нацеленной на лиц, пытающихся приобрести наркотики в сети Интернет, с предложением заняться полезным досугом и пройти по ссылке на сайт  Школа будущего#тактожеможно2021. </a:t>
            </a:r>
          </a:p>
          <a:p>
            <a:pPr lvl="0"/>
            <a:r>
              <a:rPr lang="ru-RU" dirty="0">
                <a:latin typeface="Book Antiqua" panose="02040602050305030304" pitchFamily="18" charset="0"/>
              </a:rPr>
              <a:t>Проведение конференций на сайте фонда.</a:t>
            </a:r>
          </a:p>
          <a:p>
            <a:pPr lvl="0"/>
            <a:r>
              <a:rPr lang="ru-RU" dirty="0">
                <a:latin typeface="Book Antiqua" panose="02040602050305030304" pitchFamily="18" charset="0"/>
              </a:rPr>
              <a:t> Проведение </a:t>
            </a:r>
            <a:r>
              <a:rPr lang="ru-RU" dirty="0" err="1">
                <a:latin typeface="Book Antiqua" panose="02040602050305030304" pitchFamily="18" charset="0"/>
              </a:rPr>
              <a:t>вебинаров</a:t>
            </a:r>
            <a:endParaRPr lang="ru-RU" dirty="0">
              <a:latin typeface="Book Antiqua" panose="02040602050305030304" pitchFamily="18" charset="0"/>
            </a:endParaRPr>
          </a:p>
          <a:p>
            <a:pPr lvl="0"/>
            <a:r>
              <a:rPr lang="ru-RU" dirty="0">
                <a:latin typeface="Book Antiqua" panose="02040602050305030304" pitchFamily="18" charset="0"/>
              </a:rPr>
              <a:t> Проведение образовательных мероприятий для людей с проблемой зависимостей и </a:t>
            </a:r>
            <a:r>
              <a:rPr lang="ru-RU" dirty="0" err="1">
                <a:latin typeface="Book Antiqua" panose="02040602050305030304" pitchFamily="18" charset="0"/>
              </a:rPr>
              <a:t>созависимостей</a:t>
            </a:r>
            <a:r>
              <a:rPr lang="ru-RU" dirty="0">
                <a:latin typeface="Book Antiqua" panose="02040602050305030304" pitchFamily="18" charset="0"/>
              </a:rPr>
              <a:t>.</a:t>
            </a:r>
          </a:p>
          <a:p>
            <a:endParaRPr lang="ru-RU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595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AA920D0-442D-C246-8F31-F7B10CBDDF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87573" y="643467"/>
            <a:ext cx="9816853" cy="5571065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452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7CB3D08-4D31-864C-9908-997B4E9BC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38200"/>
            <a:ext cx="10515600" cy="5338763"/>
          </a:xfrm>
        </p:spPr>
        <p:txBody>
          <a:bodyPr/>
          <a:lstStyle/>
          <a:p>
            <a:pPr algn="ctr"/>
            <a:r>
              <a:rPr lang="ru-RU" dirty="0">
                <a:latin typeface="Book Antiqua" panose="02040602050305030304" pitchFamily="18" charset="0"/>
              </a:rPr>
              <a:t>Информация о мероприятиях проекта размещается на сайте фонда «Здоровая молодежь» «Школа будущего»#тактожеможно2021, в социальных сетях (</a:t>
            </a:r>
            <a:r>
              <a:rPr lang="ru-RU" dirty="0" err="1">
                <a:latin typeface="Book Antiqua" panose="02040602050305030304" pitchFamily="18" charset="0"/>
              </a:rPr>
              <a:t>Инстаграмм</a:t>
            </a:r>
            <a:r>
              <a:rPr lang="ru-RU" dirty="0">
                <a:latin typeface="Book Antiqua" panose="02040602050305030304" pitchFamily="18" charset="0"/>
              </a:rPr>
              <a:t> </a:t>
            </a:r>
            <a:r>
              <a:rPr lang="ru-RU" u="sng" dirty="0">
                <a:latin typeface="Book Antiqua" panose="02040602050305030304" pitchFamily="18" charset="0"/>
                <a:hlinkClick r:id="rId3"/>
              </a:rPr>
              <a:t>https://www.instagram.com/irkfond/</a:t>
            </a:r>
            <a:r>
              <a:rPr lang="ru-RU" dirty="0">
                <a:latin typeface="Book Antiqua" panose="02040602050305030304" pitchFamily="18" charset="0"/>
              </a:rPr>
              <a:t>,</a:t>
            </a:r>
          </a:p>
          <a:p>
            <a:pPr algn="ctr"/>
            <a:r>
              <a:rPr lang="ru-RU" dirty="0">
                <a:latin typeface="Book Antiqua" panose="02040602050305030304" pitchFamily="18" charset="0"/>
              </a:rPr>
              <a:t> </a:t>
            </a:r>
            <a:r>
              <a:rPr lang="ru-RU" dirty="0" err="1">
                <a:latin typeface="Book Antiqua" panose="02040602050305030304" pitchFamily="18" charset="0"/>
              </a:rPr>
              <a:t>Фейсбук</a:t>
            </a:r>
            <a:r>
              <a:rPr lang="ru-RU" dirty="0">
                <a:latin typeface="Book Antiqua" panose="02040602050305030304" pitchFamily="18" charset="0"/>
              </a:rPr>
              <a:t> </a:t>
            </a:r>
            <a:r>
              <a:rPr lang="ru-RU" u="sng" dirty="0">
                <a:latin typeface="Book Antiqua" panose="02040602050305030304" pitchFamily="18" charset="0"/>
                <a:hlinkClick r:id="rId4"/>
              </a:rPr>
              <a:t>https://www.facebook.com/irkfond/</a:t>
            </a:r>
            <a:r>
              <a:rPr lang="ru-RU" dirty="0">
                <a:latin typeface="Book Antiqua" panose="02040602050305030304" pitchFamily="18" charset="0"/>
              </a:rPr>
              <a:t>), </a:t>
            </a:r>
          </a:p>
          <a:p>
            <a:pPr algn="ctr"/>
            <a:endParaRPr lang="ru-RU" dirty="0">
              <a:latin typeface="Book Antiqua" panose="0204060205030503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latin typeface="Bookman Old Style" panose="02050604050505020204" pitchFamily="18" charset="0"/>
                <a:hlinkClick r:id="rId5"/>
              </a:rPr>
              <a:t>Электронная почта: </a:t>
            </a:r>
          </a:p>
          <a:p>
            <a:pPr marL="0" indent="0" algn="ctr">
              <a:buNone/>
            </a:pPr>
            <a:r>
              <a:rPr lang="en-US" b="1" dirty="0">
                <a:latin typeface="Bookman Old Style" panose="02050604050505020204" pitchFamily="18" charset="0"/>
                <a:hlinkClick r:id="rId5"/>
              </a:rPr>
              <a:t>fond734234@mail.ru</a:t>
            </a:r>
            <a:endParaRPr lang="ru-RU" b="1" dirty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Bookman Old Style" panose="02050604050505020204" pitchFamily="18" charset="0"/>
              </a:rPr>
              <a:t>Телефон: 89027634234</a:t>
            </a:r>
            <a:endParaRPr lang="ru-RU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918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593C70-6EBE-5C49-8A45-1B779D197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>
                <a:latin typeface="Book Antiqua" panose="02040602050305030304" pitchFamily="18" charset="0"/>
              </a:rPr>
              <a:t>Проект Школабудущего#тактожеможно2021 </a:t>
            </a:r>
            <a:endParaRPr lang="ru-RU" sz="36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8256DA-771E-2947-9B61-72FCFB0C97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>
                <a:latin typeface="Book Antiqua" panose="02040602050305030304" pitchFamily="18" charset="0"/>
              </a:rPr>
              <a:t>предполагает использование социальных сетей и Интернет для включения несовершеннолетних и молодежи, склонных к рискованному поведению, в альтернативный полезный досуг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589" y="3187653"/>
            <a:ext cx="6120938" cy="283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963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86F8F-C81C-D643-9561-ACEBE3A45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sz="3100" b="1" dirty="0">
                <a:latin typeface="Book Antiqua" panose="02040602050305030304" pitchFamily="18" charset="0"/>
              </a:rPr>
              <a:t>Цель проекта:</a:t>
            </a:r>
            <a:r>
              <a:rPr lang="ru-RU" sz="3100" b="1" dirty="0">
                <a:effectLst/>
                <a:latin typeface="Book Antiqua" panose="02040602050305030304" pitchFamily="18" charset="0"/>
              </a:rPr>
              <a:t> </a:t>
            </a:r>
            <a:r>
              <a:rPr lang="ru-RU" sz="3100" dirty="0">
                <a:latin typeface="Book Antiqua" panose="02040602050305030304" pitchFamily="18" charset="0"/>
              </a:rPr>
              <a:t>обеспечение </a:t>
            </a:r>
            <a:r>
              <a:rPr lang="ru-RU" sz="3100" dirty="0" err="1">
                <a:latin typeface="Book Antiqua" panose="02040602050305030304" pitchFamily="18" charset="0"/>
              </a:rPr>
              <a:t>внеучебной</a:t>
            </a:r>
            <a:r>
              <a:rPr lang="ru-RU" sz="3100" dirty="0">
                <a:latin typeface="Book Antiqua" panose="02040602050305030304" pitchFamily="18" charset="0"/>
              </a:rPr>
              <a:t> (альтернативной) активности несовершеннолетних и молодежи из числа групп высокого риска употребления наркотических веществ</a:t>
            </a:r>
            <a:r>
              <a:rPr lang="ru-RU" dirty="0">
                <a:effectLst/>
                <a:latin typeface="Book Antiqua" panose="02040602050305030304" pitchFamily="18" charset="0"/>
              </a:rPr>
              <a:t> </a:t>
            </a:r>
            <a:endParaRPr lang="ru-RU" dirty="0">
              <a:latin typeface="Book Antiqua" panose="0204060205030503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A69223-1935-7B42-9D1E-2579B57C47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b="1" dirty="0">
                <a:latin typeface="Book Antiqua" panose="02040602050305030304" pitchFamily="18" charset="0"/>
              </a:rPr>
              <a:t>Задачи проекта:</a:t>
            </a:r>
          </a:p>
          <a:p>
            <a:pPr algn="just"/>
            <a:r>
              <a:rPr lang="ru-RU" i="1" dirty="0">
                <a:latin typeface="Book Antiqua" panose="02040602050305030304" pitchFamily="18" charset="0"/>
              </a:rPr>
              <a:t>Продвижение идеи среди подростков и молодежи отказа от наркотиков: выбор альтернативных позитивных форм самовыражения и самоутверждения – спорт, искусство, творчество</a:t>
            </a:r>
            <a:r>
              <a:rPr lang="ru-RU" i="1" dirty="0">
                <a:effectLst/>
                <a:latin typeface="Book Antiqua" panose="02040602050305030304" pitchFamily="18" charset="0"/>
              </a:rPr>
              <a:t> </a:t>
            </a:r>
          </a:p>
          <a:p>
            <a:pPr algn="just"/>
            <a:r>
              <a:rPr lang="ru-RU" i="1" dirty="0">
                <a:latin typeface="Book Antiqua" panose="02040602050305030304" pitchFamily="18" charset="0"/>
              </a:rPr>
              <a:t>Стимулирование подростков и молодежи к сохранению и укреплению своего здоровья и здоровья окружающей среды</a:t>
            </a:r>
            <a:r>
              <a:rPr lang="ru-RU" i="1" dirty="0">
                <a:effectLst/>
                <a:latin typeface="Book Antiqua" panose="02040602050305030304" pitchFamily="18" charset="0"/>
              </a:rPr>
              <a:t> </a:t>
            </a:r>
          </a:p>
          <a:p>
            <a:pPr algn="just"/>
            <a:r>
              <a:rPr lang="ru-RU" i="1" dirty="0">
                <a:latin typeface="Book Antiqua" panose="02040602050305030304" pitchFamily="18" charset="0"/>
              </a:rPr>
              <a:t>Воздействие на подрастающее поколение посредством вне учебных программ и видео инсталляций примерами взрослых, развенчание мифа молодежной субкультуры «Наркомания – образ жизни кумиров»</a:t>
            </a:r>
            <a:r>
              <a:rPr lang="ru-RU" i="1" dirty="0">
                <a:effectLst/>
                <a:latin typeface="Book Antiqua" panose="02040602050305030304" pitchFamily="18" charset="0"/>
              </a:rPr>
              <a:t> </a:t>
            </a:r>
            <a:endParaRPr lang="ru-RU" i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81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27244A-A6B2-CF4E-904B-DF4F1928F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4480"/>
          </a:xfrm>
        </p:spPr>
        <p:txBody>
          <a:bodyPr/>
          <a:lstStyle/>
          <a:p>
            <a:pPr algn="ctr"/>
            <a:r>
              <a:rPr lang="ru-RU" dirty="0">
                <a:latin typeface="Book Antiqua" panose="02040602050305030304" pitchFamily="18" charset="0"/>
              </a:rPr>
              <a:t>В рамках проекта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A7B642-9B19-D94E-AFB6-9BF78D1E9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9606"/>
            <a:ext cx="10515600" cy="4867357"/>
          </a:xfrm>
        </p:spPr>
        <p:txBody>
          <a:bodyPr/>
          <a:lstStyle/>
          <a:p>
            <a:pPr algn="just"/>
            <a:r>
              <a:rPr lang="ru-RU" dirty="0">
                <a:latin typeface="Book Antiqua" panose="02040602050305030304" pitchFamily="18" charset="0"/>
              </a:rPr>
              <a:t>Создан сайт фонда «Здоровая молодежь» под названием  «Школа будущего» #тактожеможно2021</a:t>
            </a:r>
            <a:r>
              <a:rPr lang="ru-RU" dirty="0">
                <a:effectLst/>
                <a:latin typeface="Book Antiqua" panose="0204060205030503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en-US" sz="3200" b="1" dirty="0">
                <a:latin typeface="Book Antiqua" panose="02040602050305030304" pitchFamily="18" charset="0"/>
                <a:hlinkClick r:id="rId3"/>
              </a:rPr>
              <a:t>https://www.irkschooloflife.com/</a:t>
            </a:r>
            <a:r>
              <a:rPr lang="ru-RU" sz="3200" b="1" dirty="0">
                <a:latin typeface="Book Antiqua" panose="02040602050305030304" pitchFamily="18" charset="0"/>
              </a:rPr>
              <a:t> </a:t>
            </a:r>
            <a:endParaRPr lang="ru-RU" sz="3200" b="1" dirty="0">
              <a:effectLst/>
              <a:latin typeface="Book Antiqua" panose="02040602050305030304" pitchFamily="18" charset="0"/>
            </a:endParaRPr>
          </a:p>
          <a:p>
            <a:pPr algn="just"/>
            <a:r>
              <a:rPr lang="ru-RU" dirty="0">
                <a:latin typeface="Book Antiqua" panose="02040602050305030304" pitchFamily="18" charset="0"/>
              </a:rPr>
              <a:t>На сайте созданы разделы: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480" y="3450664"/>
            <a:ext cx="5273040" cy="304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777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D87C19-F848-794F-BAC5-C53326222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Путь к успеху в ваше будущее.mp4" descr="Путь к успеху в ваше будущее.mp4">
            <a:hlinkClick r:id="" action="ppaction://media"/>
            <a:extLst>
              <a:ext uri="{FF2B5EF4-FFF2-40B4-BE49-F238E27FC236}">
                <a16:creationId xmlns:a16="http://schemas.microsoft.com/office/drawing/2014/main" id="{9B14A644-1CD3-6A44-9452-4631F4E23BF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" y="365125"/>
            <a:ext cx="10515599" cy="6127750"/>
          </a:xfrm>
        </p:spPr>
      </p:pic>
    </p:spTree>
    <p:extLst>
      <p:ext uri="{BB962C8B-B14F-4D97-AF65-F5344CB8AC3E}">
        <p14:creationId xmlns:p14="http://schemas.microsoft.com/office/powerpoint/2010/main" val="120101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1E054B4-23AD-A24F-AE7E-704597198D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9640" y="2682239"/>
            <a:ext cx="10241280" cy="3220403"/>
          </a:xfrm>
        </p:spPr>
        <p:txBody>
          <a:bodyPr/>
          <a:lstStyle/>
          <a:p>
            <a:pPr lvl="0" algn="ctr"/>
            <a:r>
              <a:rPr lang="ru-RU" dirty="0">
                <a:latin typeface="Book Antiqua" panose="02040602050305030304" pitchFamily="18" charset="0"/>
              </a:rPr>
              <a:t>Запись мотивирующих видеороликов для подростков и молодежи на темы развития,  досуга с привлечением молодежи, занимающейся разными экстремальными видами спорта (</a:t>
            </a:r>
            <a:r>
              <a:rPr lang="ru-RU" i="1" dirty="0">
                <a:latin typeface="Book Antiqua" panose="02040602050305030304" pitchFamily="18" charset="0"/>
              </a:rPr>
              <a:t>веревочными лазанием, горными лыжами, скалолазанием, роликами, конькобежным спортом, борьбой, волейболом, скейтбордингом и т.д.)</a:t>
            </a:r>
            <a:r>
              <a:rPr lang="ru-RU" dirty="0">
                <a:latin typeface="Book Antiqua" panose="02040602050305030304" pitchFamily="18" charset="0"/>
              </a:rPr>
              <a:t> и размещение видеороликов на сайте фонда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" y="228600"/>
            <a:ext cx="6436042" cy="22959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762" y="228600"/>
            <a:ext cx="4244241" cy="229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816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8ABEA9-1FCD-AD48-8CC5-B9983E83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Мотивационный ролик.MP4" descr="Мотивационный ролик.MP4">
            <a:hlinkClick r:id="" action="ppaction://media"/>
            <a:extLst>
              <a:ext uri="{FF2B5EF4-FFF2-40B4-BE49-F238E27FC236}">
                <a16:creationId xmlns:a16="http://schemas.microsoft.com/office/drawing/2014/main" id="{42E0E4C4-C42A-BE48-929E-BA6C419A797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1" y="365125"/>
            <a:ext cx="10515600" cy="5811838"/>
          </a:xfrm>
        </p:spPr>
      </p:pic>
    </p:spTree>
    <p:extLst>
      <p:ext uri="{BB962C8B-B14F-4D97-AF65-F5344CB8AC3E}">
        <p14:creationId xmlns:p14="http://schemas.microsoft.com/office/powerpoint/2010/main" val="2994147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4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6254"/>
            <a:ext cx="10743320" cy="6463145"/>
          </a:xfrm>
        </p:spPr>
      </p:pic>
    </p:spTree>
    <p:extLst>
      <p:ext uri="{BB962C8B-B14F-4D97-AF65-F5344CB8AC3E}">
        <p14:creationId xmlns:p14="http://schemas.microsoft.com/office/powerpoint/2010/main" val="346720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85" y="187036"/>
            <a:ext cx="11116579" cy="6351560"/>
          </a:xfrm>
        </p:spPr>
      </p:pic>
    </p:spTree>
    <p:extLst>
      <p:ext uri="{BB962C8B-B14F-4D97-AF65-F5344CB8AC3E}">
        <p14:creationId xmlns:p14="http://schemas.microsoft.com/office/powerpoint/2010/main" val="13307189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</TotalTime>
  <Words>779</Words>
  <Application>Microsoft Macintosh PowerPoint</Application>
  <PresentationFormat>Широкоэкранный</PresentationFormat>
  <Paragraphs>47</Paragraphs>
  <Slides>13</Slides>
  <Notes>13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Book Antiqua</vt:lpstr>
      <vt:lpstr>Bookman Old Style</vt:lpstr>
      <vt:lpstr>Calibri</vt:lpstr>
      <vt:lpstr>Calibri Light</vt:lpstr>
      <vt:lpstr>Тема Office</vt:lpstr>
      <vt:lpstr>Школа будущего #тактожеможно2021 </vt:lpstr>
      <vt:lpstr>Проект Школабудущего#тактожеможно2021 </vt:lpstr>
      <vt:lpstr>Цель проекта: обеспечение внеучебной (альтернативной) активности несовершеннолетних и молодежи из числа групп высокого риска употребления наркотических веществ </vt:lpstr>
      <vt:lpstr>В рамках проекта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Планируемые мероприятия с использованием сайта фонда https://www.irkschooloflife.com/ 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 Zareva</dc:creator>
  <cp:lastModifiedBy>Elena Zareva</cp:lastModifiedBy>
  <cp:revision>24</cp:revision>
  <dcterms:created xsi:type="dcterms:W3CDTF">2021-04-15T05:57:11Z</dcterms:created>
  <dcterms:modified xsi:type="dcterms:W3CDTF">2021-04-16T23:46:05Z</dcterms:modified>
</cp:coreProperties>
</file>